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sldIdLst>
    <p:sldId id="256" r:id="rId3"/>
    <p:sldId id="259" r:id="rId4"/>
    <p:sldId id="260" r:id="rId5"/>
    <p:sldId id="262" r:id="rId6"/>
    <p:sldId id="258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9F1D-B996-4BA0-9039-613E6AF2E072}" type="datetimeFigureOut">
              <a:rPr lang="fr-FR" smtClean="0"/>
              <a:pPr/>
              <a:t>21/12/2017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A053-64A5-468B-A4AC-F179676E72A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043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/>
              <a:pPr>
                <a:defRPr/>
              </a:pPr>
              <a:t>21/12/2017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/>
              <a:pPr>
                <a:defRPr/>
              </a:pPr>
              <a:t>21/12/2017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/>
              <a:pPr>
                <a:defRPr/>
              </a:pPr>
              <a:t>21/12/2017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/>
              <a:pPr>
                <a:defRPr/>
              </a:pPr>
              <a:t>21/12/2017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/>
              <a:pPr>
                <a:defRPr/>
              </a:pPr>
              <a:t>21/12/2017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/>
              <a:pPr>
                <a:defRPr/>
              </a:pPr>
              <a:t>21/12/2017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/>
              <a:pPr>
                <a:defRPr/>
              </a:pPr>
              <a:t>21/12/2017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/>
              <a:pPr>
                <a:defRPr/>
              </a:pPr>
              <a:t>21/12/2017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/>
              <a:pPr>
                <a:defRPr/>
              </a:pPr>
              <a:t>21/12/2017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/>
              <a:pPr>
                <a:defRPr/>
              </a:pPr>
              <a:t>21/12/2017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/>
              <a:pPr>
                <a:defRPr/>
              </a:pPr>
              <a:t>21/12/2017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/>
              <a:pPr>
                <a:defRPr/>
              </a:pPr>
              <a:t>21/12/2017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gjGL6YY6oM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5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CA" sz="5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5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CA" sz="5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5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Chapter</a:t>
            </a:r>
            <a:r>
              <a:rPr lang="fr-CA" sz="5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7</a:t>
            </a:r>
            <a:br>
              <a:rPr lang="fr-CA" sz="5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5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Understanding</a:t>
            </a:r>
            <a:r>
              <a:rPr lang="fr-CA" sz="5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5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Families</a:t>
            </a:r>
            <a:r>
              <a:rPr lang="fr-CA" sz="5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 Goals, Values, and Culture </a:t>
            </a:r>
            <a:r>
              <a:rPr lang="fr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fr-CA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5888" y="2895600"/>
            <a:ext cx="6400800" cy="1000116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CD 11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Dr. </a:t>
            </a:r>
            <a:r>
              <a:rPr lang="fr-CA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Smith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CA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&amp; Value Cultural Pluralism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work on ourselves so we can be models for children about how to do what we hope they will learn. </a:t>
            </a:r>
          </a:p>
          <a:p>
            <a:r>
              <a:rPr lang="en-US" dirty="0" smtClean="0"/>
              <a:t>Children have the ability to compartmentalize-that is, to understand that one set of behaviors is appropriate at one place and another but not another.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28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Home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interactions-not just with adults but also with other children. </a:t>
            </a:r>
          </a:p>
          <a:p>
            <a:r>
              <a:rPr lang="en-US" dirty="0" smtClean="0"/>
              <a:t>Using preschool practice, teachers put children in environments that let them be active and focus on their interests and communication comes naturally in those environments.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6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85723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Cultural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Differences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Goals &amp;Values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" y="1917710"/>
            <a:ext cx="8229600" cy="4511686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 culture affects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everything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Culture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rules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how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position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bodies, how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touch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each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other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how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look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world, how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how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art,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important, how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set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goals, etc.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Culture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values.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Values are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behind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everything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 and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every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decision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Cultural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Differences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Goals &amp;Values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 are either pro independence or pro interdependent.</a:t>
            </a:r>
            <a:endParaRPr lang="en-US" dirty="0"/>
          </a:p>
          <a:p>
            <a:r>
              <a:rPr lang="en-US" dirty="0" smtClean="0"/>
              <a:t>Cultural rules are behind their behavior-whether they keep them or break them.</a:t>
            </a:r>
          </a:p>
          <a:p>
            <a:pPr lvl="1"/>
            <a:r>
              <a:rPr lang="en-US" dirty="0" smtClean="0"/>
              <a:t>Can be influenced by the part of town or area of the country where you grew up.</a:t>
            </a:r>
          </a:p>
          <a:p>
            <a:pPr lvl="1"/>
            <a:r>
              <a:rPr lang="en-US" dirty="0" smtClean="0"/>
              <a:t>Many people don’t grow up in one place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26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vs. Interdependent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Independence- Pattern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Baby is able to go to sleep in their own crib</a:t>
            </a:r>
          </a:p>
          <a:p>
            <a:r>
              <a:rPr lang="en-US" dirty="0" smtClean="0"/>
              <a:t>Raise child’s self-esteem</a:t>
            </a:r>
          </a:p>
          <a:p>
            <a:r>
              <a:rPr lang="en-US" dirty="0" smtClean="0"/>
              <a:t>Pro self-help skills</a:t>
            </a:r>
          </a:p>
          <a:p>
            <a:r>
              <a:rPr lang="en-US" dirty="0" smtClean="0"/>
              <a:t>Self-expression is important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Interdependent-Pattern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Might sleep with child or child sleeps in the same room</a:t>
            </a:r>
          </a:p>
          <a:p>
            <a:r>
              <a:rPr lang="en-US" dirty="0" smtClean="0"/>
              <a:t>Praise group accomplishments</a:t>
            </a:r>
          </a:p>
          <a:p>
            <a:r>
              <a:rPr lang="en-US" dirty="0" smtClean="0"/>
              <a:t>Help others</a:t>
            </a:r>
          </a:p>
          <a:p>
            <a:r>
              <a:rPr lang="en-US" dirty="0" smtClean="0"/>
              <a:t>Good manners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3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When</a:t>
            </a:r>
            <a:r>
              <a:rPr lang="fr-CA" dirty="0" smtClean="0"/>
              <a:t> </a:t>
            </a:r>
            <a:r>
              <a:rPr lang="fr-CA" dirty="0" err="1" smtClean="0"/>
              <a:t>Conflicts</a:t>
            </a:r>
            <a:r>
              <a:rPr lang="fr-CA" dirty="0" smtClean="0"/>
              <a:t> Arise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fr-CA" sz="2500" dirty="0" err="1" smtClean="0"/>
              <a:t>Stereotypes</a:t>
            </a:r>
            <a:r>
              <a:rPr lang="fr-CA" sz="2500" dirty="0" smtClean="0"/>
              <a:t> are </a:t>
            </a:r>
            <a:r>
              <a:rPr lang="fr-CA" sz="2500" dirty="0" err="1" smtClean="0"/>
              <a:t>still</a:t>
            </a:r>
            <a:r>
              <a:rPr lang="fr-CA" sz="2500" dirty="0" smtClean="0"/>
              <a:t> </a:t>
            </a:r>
            <a:r>
              <a:rPr lang="fr-CA" sz="2500" dirty="0" err="1" smtClean="0"/>
              <a:t>with</a:t>
            </a:r>
            <a:r>
              <a:rPr lang="fr-CA" sz="2500" dirty="0" smtClean="0"/>
              <a:t> us and affect how </a:t>
            </a:r>
            <a:r>
              <a:rPr lang="fr-CA" sz="2500" dirty="0" err="1" smtClean="0"/>
              <a:t>we</a:t>
            </a:r>
            <a:r>
              <a:rPr lang="fr-CA" sz="2500" dirty="0" smtClean="0"/>
              <a:t> </a:t>
            </a:r>
            <a:r>
              <a:rPr lang="fr-CA" sz="2500" dirty="0" err="1" smtClean="0"/>
              <a:t>see</a:t>
            </a:r>
            <a:r>
              <a:rPr lang="fr-CA" sz="2500" dirty="0" smtClean="0"/>
              <a:t> people </a:t>
            </a:r>
            <a:r>
              <a:rPr lang="fr-CA" sz="2500" dirty="0" err="1" smtClean="0"/>
              <a:t>from</a:t>
            </a:r>
            <a:r>
              <a:rPr lang="fr-CA" sz="2500" dirty="0" smtClean="0"/>
              <a:t> cultures, </a:t>
            </a:r>
            <a:r>
              <a:rPr lang="fr-CA" sz="2500" dirty="0" err="1" smtClean="0"/>
              <a:t>income</a:t>
            </a:r>
            <a:r>
              <a:rPr lang="fr-CA" sz="2500" dirty="0" smtClean="0"/>
              <a:t> </a:t>
            </a:r>
            <a:r>
              <a:rPr lang="fr-CA" sz="2500" dirty="0" err="1" smtClean="0"/>
              <a:t>levels</a:t>
            </a:r>
            <a:r>
              <a:rPr lang="fr-CA" sz="2500" dirty="0" smtClean="0"/>
              <a:t>, &amp; </a:t>
            </a:r>
            <a:r>
              <a:rPr lang="fr-CA" sz="2500" dirty="0" err="1" smtClean="0"/>
              <a:t>family</a:t>
            </a:r>
            <a:r>
              <a:rPr lang="fr-CA" sz="2500" dirty="0" smtClean="0"/>
              <a:t> structures.</a:t>
            </a:r>
          </a:p>
          <a:p>
            <a:r>
              <a:rPr lang="fr-CA" sz="2500" dirty="0" smtClean="0"/>
              <a:t>WE all tend to look </a:t>
            </a:r>
            <a:r>
              <a:rPr lang="fr-CA" sz="2500" dirty="0" err="1" smtClean="0"/>
              <a:t>at</a:t>
            </a:r>
            <a:r>
              <a:rPr lang="fr-CA" sz="2500" dirty="0" smtClean="0"/>
              <a:t> </a:t>
            </a:r>
            <a:r>
              <a:rPr lang="fr-CA" sz="2500" dirty="0" err="1" smtClean="0"/>
              <a:t>any</a:t>
            </a:r>
            <a:r>
              <a:rPr lang="fr-CA" sz="2500" dirty="0" smtClean="0"/>
              <a:t> situation </a:t>
            </a:r>
            <a:r>
              <a:rPr lang="fr-CA" sz="2500" dirty="0" err="1" smtClean="0"/>
              <a:t>from</a:t>
            </a:r>
            <a:r>
              <a:rPr lang="fr-CA" sz="2500" dirty="0" smtClean="0"/>
              <a:t> </a:t>
            </a:r>
            <a:r>
              <a:rPr lang="fr-CA" sz="2500" dirty="0" err="1" smtClean="0"/>
              <a:t>our</a:t>
            </a:r>
            <a:r>
              <a:rPr lang="fr-CA" sz="2500" dirty="0" smtClean="0"/>
              <a:t> </a:t>
            </a:r>
            <a:r>
              <a:rPr lang="fr-CA" sz="2500" dirty="0" err="1" smtClean="0"/>
              <a:t>own</a:t>
            </a:r>
            <a:r>
              <a:rPr lang="fr-CA" sz="2500" dirty="0" smtClean="0"/>
              <a:t> point of </a:t>
            </a:r>
            <a:r>
              <a:rPr lang="fr-CA" sz="2500" dirty="0" err="1" smtClean="0"/>
              <a:t>view</a:t>
            </a:r>
            <a:endParaRPr lang="fr-CA" sz="2500" dirty="0" smtClean="0"/>
          </a:p>
          <a:p>
            <a:r>
              <a:rPr lang="fr-CA" sz="2500" dirty="0" err="1" smtClean="0"/>
              <a:t>Ethnocentric-we</a:t>
            </a:r>
            <a:r>
              <a:rPr lang="fr-CA" sz="2500" dirty="0" smtClean="0"/>
              <a:t> look out of </a:t>
            </a:r>
            <a:r>
              <a:rPr lang="fr-CA" sz="2500" dirty="0" err="1" smtClean="0"/>
              <a:t>our</a:t>
            </a:r>
            <a:r>
              <a:rPr lang="fr-CA" sz="2500" dirty="0" smtClean="0"/>
              <a:t> </a:t>
            </a:r>
            <a:r>
              <a:rPr lang="fr-CA" sz="2500" dirty="0" err="1" smtClean="0"/>
              <a:t>own</a:t>
            </a:r>
            <a:r>
              <a:rPr lang="fr-CA" sz="2500" dirty="0" smtClean="0"/>
              <a:t> cultural </a:t>
            </a:r>
            <a:r>
              <a:rPr lang="fr-CA" sz="2500" dirty="0" err="1" smtClean="0"/>
              <a:t>eyes</a:t>
            </a:r>
            <a:r>
              <a:rPr lang="fr-CA" sz="2500" dirty="0" smtClean="0"/>
              <a:t> and </a:t>
            </a:r>
            <a:r>
              <a:rPr lang="fr-CA" sz="2500" dirty="0" err="1" smtClean="0"/>
              <a:t>measure</a:t>
            </a:r>
            <a:r>
              <a:rPr lang="fr-CA" sz="2500" dirty="0" smtClean="0"/>
              <a:t> </a:t>
            </a:r>
            <a:r>
              <a:rPr lang="fr-CA" sz="2500" dirty="0" err="1" smtClean="0"/>
              <a:t>others</a:t>
            </a:r>
            <a:r>
              <a:rPr lang="fr-CA" sz="2500" dirty="0" smtClean="0"/>
              <a:t> </a:t>
            </a:r>
            <a:r>
              <a:rPr lang="fr-CA" sz="2500" dirty="0" err="1" smtClean="0"/>
              <a:t>with</a:t>
            </a:r>
            <a:r>
              <a:rPr lang="fr-CA" sz="2500" dirty="0" smtClean="0"/>
              <a:t> </a:t>
            </a:r>
            <a:r>
              <a:rPr lang="fr-CA" sz="2500" dirty="0" err="1" smtClean="0"/>
              <a:t>our</a:t>
            </a:r>
            <a:r>
              <a:rPr lang="fr-CA" sz="2500" dirty="0" smtClean="0"/>
              <a:t> </a:t>
            </a:r>
            <a:r>
              <a:rPr lang="fr-CA" sz="2500" dirty="0" err="1" smtClean="0"/>
              <a:t>own</a:t>
            </a:r>
            <a:r>
              <a:rPr lang="fr-CA" sz="2500" dirty="0" smtClean="0"/>
              <a:t> cultural </a:t>
            </a:r>
            <a:r>
              <a:rPr lang="fr-CA" sz="2500" dirty="0" err="1" smtClean="0"/>
              <a:t>yardstick</a:t>
            </a:r>
            <a:r>
              <a:rPr lang="fr-CA" sz="2500" dirty="0" smtClean="0"/>
              <a:t>.</a:t>
            </a:r>
          </a:p>
          <a:p>
            <a:r>
              <a:rPr lang="fr-CA" sz="2500" dirty="0" err="1" smtClean="0"/>
              <a:t>Dialoguing</a:t>
            </a:r>
            <a:r>
              <a:rPr lang="fr-CA" sz="2500" dirty="0" smtClean="0"/>
              <a:t>- </a:t>
            </a:r>
            <a:r>
              <a:rPr lang="fr-CA" sz="2500" dirty="0" err="1" smtClean="0"/>
              <a:t>is</a:t>
            </a:r>
            <a:r>
              <a:rPr lang="fr-CA" sz="2500" dirty="0" smtClean="0"/>
              <a:t> an </a:t>
            </a:r>
            <a:r>
              <a:rPr lang="fr-CA" sz="2500" dirty="0" err="1" smtClean="0"/>
              <a:t>approach</a:t>
            </a:r>
            <a:r>
              <a:rPr lang="fr-CA" sz="2500" dirty="0" smtClean="0"/>
              <a:t> to </a:t>
            </a:r>
            <a:r>
              <a:rPr lang="fr-CA" sz="2500" dirty="0" err="1" smtClean="0"/>
              <a:t>solving</a:t>
            </a:r>
            <a:r>
              <a:rPr lang="fr-CA" sz="2500" dirty="0" smtClean="0"/>
              <a:t> a </a:t>
            </a:r>
            <a:r>
              <a:rPr lang="fr-CA" sz="2500" dirty="0" err="1" smtClean="0"/>
              <a:t>conflict</a:t>
            </a:r>
            <a:r>
              <a:rPr lang="fr-CA" sz="2500" dirty="0" smtClean="0"/>
              <a:t> </a:t>
            </a:r>
            <a:r>
              <a:rPr lang="fr-CA" sz="2500" dirty="0" err="1" smtClean="0"/>
              <a:t>that</a:t>
            </a:r>
            <a:r>
              <a:rPr lang="fr-CA" sz="2500" dirty="0" smtClean="0"/>
              <a:t> </a:t>
            </a:r>
            <a:r>
              <a:rPr lang="fr-CA" sz="2500" dirty="0" err="1" smtClean="0"/>
              <a:t>is</a:t>
            </a:r>
            <a:r>
              <a:rPr lang="fr-CA" sz="2500" dirty="0" smtClean="0"/>
              <a:t> effective </a:t>
            </a:r>
            <a:r>
              <a:rPr lang="fr-CA" sz="2500" dirty="0" err="1" smtClean="0"/>
              <a:t>at</a:t>
            </a:r>
            <a:r>
              <a:rPr lang="fr-CA" sz="2500" dirty="0" smtClean="0"/>
              <a:t> </a:t>
            </a:r>
            <a:r>
              <a:rPr lang="fr-CA" sz="2500" dirty="0" err="1" smtClean="0"/>
              <a:t>helping</a:t>
            </a:r>
            <a:r>
              <a:rPr lang="fr-CA" sz="2500" dirty="0" smtClean="0"/>
              <a:t> the </a:t>
            </a:r>
            <a:r>
              <a:rPr lang="fr-CA" sz="2500" dirty="0" err="1" smtClean="0"/>
              <a:t>disagreeing</a:t>
            </a:r>
            <a:r>
              <a:rPr lang="fr-CA" sz="2500" dirty="0" smtClean="0"/>
              <a:t> parties </a:t>
            </a:r>
            <a:r>
              <a:rPr lang="fr-CA" sz="2500" dirty="0" err="1" smtClean="0"/>
              <a:t>see</a:t>
            </a:r>
            <a:r>
              <a:rPr lang="fr-CA" sz="2500" dirty="0" smtClean="0"/>
              <a:t> </a:t>
            </a:r>
            <a:r>
              <a:rPr lang="fr-CA" sz="2500" dirty="0" err="1" smtClean="0"/>
              <a:t>each</a:t>
            </a:r>
            <a:r>
              <a:rPr lang="fr-CA" sz="2500" dirty="0" smtClean="0"/>
              <a:t> </a:t>
            </a:r>
            <a:r>
              <a:rPr lang="fr-CA" sz="2500" dirty="0" err="1" smtClean="0"/>
              <a:t>others</a:t>
            </a:r>
            <a:r>
              <a:rPr lang="fr-CA" sz="2500" dirty="0" smtClean="0"/>
              <a:t>’ point of </a:t>
            </a:r>
            <a:r>
              <a:rPr lang="fr-CA" sz="2500" dirty="0" err="1" smtClean="0"/>
              <a:t>view</a:t>
            </a:r>
            <a:r>
              <a:rPr lang="fr-CA" sz="2500" dirty="0" smtClean="0"/>
              <a:t>.</a:t>
            </a:r>
          </a:p>
          <a:p>
            <a:pPr lvl="1"/>
            <a:r>
              <a:rPr lang="fr-CA" sz="2000" dirty="0" smtClean="0"/>
              <a:t>People </a:t>
            </a:r>
            <a:r>
              <a:rPr lang="fr-CA" sz="2000" dirty="0" err="1" smtClean="0"/>
              <a:t>engaged</a:t>
            </a:r>
            <a:r>
              <a:rPr lang="fr-CA" sz="2000" dirty="0" smtClean="0"/>
              <a:t> in dialogue </a:t>
            </a:r>
            <a:r>
              <a:rPr lang="fr-CA" sz="2000" dirty="0" err="1" smtClean="0"/>
              <a:t>try</a:t>
            </a:r>
            <a:r>
              <a:rPr lang="fr-CA" sz="2000" dirty="0" smtClean="0"/>
              <a:t> to </a:t>
            </a:r>
            <a:r>
              <a:rPr lang="fr-CA" sz="2000" dirty="0" err="1" smtClean="0"/>
              <a:t>understand</a:t>
            </a:r>
            <a:r>
              <a:rPr lang="fr-CA" sz="2000" dirty="0" smtClean="0"/>
              <a:t> the </a:t>
            </a:r>
            <a:r>
              <a:rPr lang="fr-CA" sz="2000" dirty="0" err="1" smtClean="0"/>
              <a:t>other</a:t>
            </a:r>
            <a:r>
              <a:rPr lang="fr-CA" sz="2000" dirty="0" smtClean="0"/>
              <a:t> perspective.</a:t>
            </a:r>
          </a:p>
          <a:p>
            <a:endParaRPr lang="fr-CA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vs. Dialogue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Argument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object is to win</a:t>
            </a:r>
          </a:p>
          <a:p>
            <a:r>
              <a:rPr lang="en-US" dirty="0" smtClean="0"/>
              <a:t>The arguer tells</a:t>
            </a:r>
          </a:p>
          <a:p>
            <a:r>
              <a:rPr lang="en-US" dirty="0" smtClean="0"/>
              <a:t>The arguer tries to persuade</a:t>
            </a:r>
          </a:p>
          <a:p>
            <a:r>
              <a:rPr lang="en-US" dirty="0" smtClean="0"/>
              <a:t>The arguer tries to convince</a:t>
            </a:r>
          </a:p>
          <a:p>
            <a:r>
              <a:rPr lang="en-US" dirty="0" smtClean="0"/>
              <a:t>The arguer sees 2 opposing views &amp; considers theirs the valid or best one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Dialogue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object of a dialogue is to gather information</a:t>
            </a:r>
          </a:p>
          <a:p>
            <a:r>
              <a:rPr lang="en-US" dirty="0" smtClean="0"/>
              <a:t>The dialoguer asks</a:t>
            </a:r>
          </a:p>
          <a:p>
            <a:r>
              <a:rPr lang="en-US" dirty="0" smtClean="0"/>
              <a:t>The dialoguer seeks to learn</a:t>
            </a:r>
          </a:p>
          <a:p>
            <a:r>
              <a:rPr lang="en-US" dirty="0" smtClean="0"/>
              <a:t>The dialoguer wants to discover</a:t>
            </a:r>
          </a:p>
          <a:p>
            <a:r>
              <a:rPr lang="en-US" dirty="0" smtClean="0"/>
              <a:t>The dialoguer is willing to understand multiple viewpoints</a:t>
            </a:r>
          </a:p>
        </p:txBody>
      </p:sp>
    </p:spTree>
    <p:extLst>
      <p:ext uri="{BB962C8B-B14F-4D97-AF65-F5344CB8AC3E}">
        <p14:creationId xmlns:p14="http://schemas.microsoft.com/office/powerpoint/2010/main" val="2339673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Argument vs. 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sz="3000" dirty="0" smtClean="0"/>
              <a:t>Most people are better at arguing than they are at having a dialogue.</a:t>
            </a:r>
          </a:p>
          <a:p>
            <a:r>
              <a:rPr lang="en-US" sz="3000" dirty="0" smtClean="0"/>
              <a:t>Gestures reflect their attitudes</a:t>
            </a:r>
          </a:p>
          <a:p>
            <a:pPr lvl="1"/>
            <a:r>
              <a:rPr lang="en-US" sz="3000" dirty="0" smtClean="0"/>
              <a:t>Assuming a defensive position</a:t>
            </a:r>
            <a:endParaRPr lang="en-US" sz="3000" dirty="0"/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To truly listen, one must suspend judgment &amp; focus on what’s being said rather than  getting ready for the attack.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One procedure for problem solving is called RERUN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9475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r>
              <a:rPr lang="en-US" sz="2500" b="1" i="1" dirty="0" smtClean="0"/>
              <a:t>Reflect</a:t>
            </a:r>
            <a:r>
              <a:rPr lang="en-US" sz="2500" dirty="0" smtClean="0"/>
              <a:t>-this is the action of acknowledge what you perceive the other person is thinking or feeling. Reflect also includes self-reflection.</a:t>
            </a:r>
          </a:p>
          <a:p>
            <a:r>
              <a:rPr lang="en-US" sz="2500" b="1" i="1" dirty="0" smtClean="0"/>
              <a:t>Explain</a:t>
            </a:r>
            <a:r>
              <a:rPr lang="en-US" sz="2500" dirty="0" smtClean="0"/>
              <a:t>-we listen twice as much b/c we have 2 ears and one mouth. You listen first then you can explain your point of view.</a:t>
            </a:r>
          </a:p>
          <a:p>
            <a:r>
              <a:rPr lang="en-US" sz="2500" b="1" i="1" dirty="0" smtClean="0"/>
              <a:t>Reason</a:t>
            </a:r>
            <a:r>
              <a:rPr lang="en-US" sz="2500" dirty="0" smtClean="0"/>
              <a:t>-part of your explanation should include a reason you have tour perspective. Disclose that the issue is an emotional button for you.</a:t>
            </a:r>
          </a:p>
          <a:p>
            <a:r>
              <a:rPr lang="en-US" sz="2500" b="1" i="1" dirty="0" smtClean="0"/>
              <a:t>Understand</a:t>
            </a:r>
            <a:r>
              <a:rPr lang="en-US" sz="2500" dirty="0" smtClean="0"/>
              <a:t>-Tune is to both thoughts and feelings and try to understand the situation from both points od view.</a:t>
            </a:r>
          </a:p>
          <a:p>
            <a:r>
              <a:rPr lang="en-US" sz="2500" b="1" i="1" dirty="0" smtClean="0"/>
              <a:t>Negotiate-</a:t>
            </a:r>
            <a:r>
              <a:rPr lang="en-US" sz="2500" dirty="0" smtClean="0"/>
              <a:t>try brainstorming together until you can find mutually satisfying solution </a:t>
            </a:r>
          </a:p>
          <a:p>
            <a:r>
              <a:rPr lang="en-US" sz="2500" b="1" i="1" dirty="0">
                <a:hlinkClick r:id="rId2"/>
              </a:rPr>
              <a:t>http://</a:t>
            </a:r>
            <a:r>
              <a:rPr lang="en-US" sz="2500" b="1" i="1" dirty="0" smtClean="0">
                <a:hlinkClick r:id="rId2"/>
              </a:rPr>
              <a:t>youtu.be/gjGL6YY6oMs</a:t>
            </a:r>
            <a:r>
              <a:rPr lang="en-US" sz="2500" b="1" i="1" dirty="0" smtClean="0"/>
              <a:t> </a:t>
            </a:r>
          </a:p>
          <a:p>
            <a:endParaRPr lang="en-US" sz="2500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1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Relationships</a:t>
            </a:r>
          </a:p>
          <a:p>
            <a:r>
              <a:rPr lang="en-US" dirty="0" smtClean="0"/>
              <a:t>Know Yourself</a:t>
            </a:r>
          </a:p>
          <a:p>
            <a:r>
              <a:rPr lang="en-US" dirty="0" smtClean="0"/>
              <a:t>Work to bring difference out in the open</a:t>
            </a:r>
          </a:p>
          <a:p>
            <a:r>
              <a:rPr lang="en-US" dirty="0" smtClean="0"/>
              <a:t>Discuss differences</a:t>
            </a:r>
          </a:p>
          <a:p>
            <a:r>
              <a:rPr lang="en-US" dirty="0" smtClean="0"/>
              <a:t>Become an effective cross-cultural communicator</a:t>
            </a:r>
          </a:p>
          <a:p>
            <a:r>
              <a:rPr lang="en-US" dirty="0" smtClean="0"/>
              <a:t>Problem Solve</a:t>
            </a:r>
          </a:p>
          <a:p>
            <a:r>
              <a:rPr lang="en-US" dirty="0" smtClean="0"/>
              <a:t>Commit yourself to education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92446"/>
      </p:ext>
    </p:extLst>
  </p:cSld>
  <p:clrMapOvr>
    <a:masterClrMapping/>
  </p:clrMapOvr>
</p:sld>
</file>

<file path=ppt/theme/theme1.xml><?xml version="1.0" encoding="utf-8"?>
<a:theme xmlns:a="http://schemas.openxmlformats.org/drawingml/2006/main" name="TW_ColorPencil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D81CFD-CA74-45F2-9DAF-01B752EE31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TW_ColorPencils</Template>
  <TotalTime>33260</TotalTime>
  <Words>624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TW_ColorPencils</vt:lpstr>
      <vt:lpstr>  Chapter 7 Understanding Families’ Goals, Values, and Culture  </vt:lpstr>
      <vt:lpstr>Cultural Differences in Goals &amp;Values</vt:lpstr>
      <vt:lpstr>Cultural Differences in Goals &amp;Values</vt:lpstr>
      <vt:lpstr>Independence vs. Interdependent</vt:lpstr>
      <vt:lpstr>When Conflicts Arise</vt:lpstr>
      <vt:lpstr>Argument vs. Dialogue</vt:lpstr>
      <vt:lpstr>Cont. Argument vs. Dialogue</vt:lpstr>
      <vt:lpstr>RERUN</vt:lpstr>
      <vt:lpstr>More Components</vt:lpstr>
      <vt:lpstr>Understand &amp; Value Cultural Pluralism</vt:lpstr>
      <vt:lpstr>Supporting Home Language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Families’ Goals, Values, and Culture</dc:title>
  <dc:creator>Dr Dee $</dc:creator>
  <cp:lastModifiedBy>smithmh</cp:lastModifiedBy>
  <cp:revision>28</cp:revision>
  <dcterms:created xsi:type="dcterms:W3CDTF">2013-10-17T03:55:10Z</dcterms:created>
  <dcterms:modified xsi:type="dcterms:W3CDTF">2017-12-21T17:39:14Z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TC103814939990</vt:lpwstr>
  </property>
</Properties>
</file>